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72" r:id="rId5"/>
    <p:sldId id="276" r:id="rId6"/>
    <p:sldId id="275" r:id="rId7"/>
    <p:sldId id="271" r:id="rId8"/>
    <p:sldId id="269" r:id="rId9"/>
    <p:sldId id="268" r:id="rId10"/>
    <p:sldId id="278" r:id="rId11"/>
    <p:sldId id="279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67" y="156851"/>
            <a:ext cx="9029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_BosaNova" panose="04030505020802020C04" pitchFamily="82" charset="-52"/>
              </a:rPr>
              <a:t>Презентация  </a:t>
            </a:r>
            <a:r>
              <a:rPr lang="ru-RU" sz="2400" b="1" dirty="0" smtClean="0">
                <a:solidFill>
                  <a:schemeClr val="accent2"/>
                </a:solidFill>
                <a:latin typeface="a_BosaNova" panose="04030505020802020C04" pitchFamily="82" charset="-52"/>
              </a:rPr>
              <a:t>занятия </a:t>
            </a:r>
            <a:r>
              <a:rPr lang="ru-RU" sz="2400" b="1" dirty="0" smtClean="0">
                <a:solidFill>
                  <a:schemeClr val="accent2"/>
                </a:solidFill>
                <a:latin typeface="a_BosaNova" panose="04030505020802020C04" pitchFamily="82" charset="-52"/>
              </a:rPr>
              <a:t> по  программе </a:t>
            </a:r>
          </a:p>
          <a:p>
            <a:pPr lvl="0" algn="ctr"/>
            <a:r>
              <a:rPr lang="ru-RU" sz="2400" b="1" dirty="0" smtClean="0">
                <a:solidFill>
                  <a:schemeClr val="accent2"/>
                </a:solidFill>
                <a:latin typeface="a_BosaNova" panose="04030505020802020C04" pitchFamily="82" charset="-52"/>
              </a:rPr>
              <a:t>«</a:t>
            </a:r>
            <a:r>
              <a:rPr lang="ru-RU" sz="2400" b="1" dirty="0" smtClean="0">
                <a:solidFill>
                  <a:schemeClr val="accent2"/>
                </a:solidFill>
                <a:latin typeface="a_BosaNova" panose="04030505020802020C04" pitchFamily="82" charset="-52"/>
              </a:rPr>
              <a:t>Волшебная песочница</a:t>
            </a:r>
            <a:r>
              <a:rPr lang="ru-RU" sz="2400" b="1" dirty="0" smtClean="0">
                <a:solidFill>
                  <a:schemeClr val="accent2"/>
                </a:solidFill>
                <a:latin typeface="a_BosaNova" panose="04030505020802020C04" pitchFamily="82" charset="-52"/>
              </a:rPr>
              <a:t>»</a:t>
            </a:r>
          </a:p>
          <a:p>
            <a:pPr lvl="0" algn="ctr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 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(рисование песком)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1 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год 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обучения (5-6 лет)</a:t>
            </a:r>
            <a:endParaRPr lang="ru-RU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a_BosaNova" panose="04030505020802020C04" pitchFamily="82" charset="-52"/>
            </a:endParaRPr>
          </a:p>
          <a:p>
            <a:pPr algn="ctr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6944" y="218436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 коррекция знаний и способов действия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«Фигуры»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первоначального представления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фигурах.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навыки владения рисования песком;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навыки диалогового общения;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творческое воображение и фантазию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207460" cy="172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848044"/>
            <a:ext cx="2664297" cy="1933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14" y="332656"/>
            <a:ext cx="1936787" cy="156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45" y="3501008"/>
            <a:ext cx="2305227" cy="167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4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3465"/>
            <a:ext cx="7272808" cy="57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935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№8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нарисуйте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Рисунок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a_BosaNova" panose="04030505020802020C04" pitchFamily="82" charset="-52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Какие фигуры 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используются ?</a:t>
            </a:r>
            <a:endParaRPr lang="ru-RU" sz="2800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90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№9.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нарисуйте 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Рисунок. Какие фигуры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 используются ?</a:t>
            </a:r>
            <a:endParaRPr lang="ru-RU" sz="2800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7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5" y="1070739"/>
            <a:ext cx="813690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1583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 Задание №10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нарисуйте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Рисунок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. Какие фигуры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                    используются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?</a:t>
            </a:r>
            <a:endParaRPr lang="ru-RU" sz="2800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365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3141" y="-675456"/>
            <a:ext cx="11389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</a:t>
            </a:r>
            <a:r>
              <a:rPr lang="ru-RU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Уважаемые ребята, нарисуйте фигуру соответствующую вашему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                                     настроению на занятии </a:t>
            </a:r>
            <a:endParaRPr lang="ru-RU" b="1" dirty="0">
              <a:solidFill>
                <a:srgbClr val="FF0000"/>
              </a:solidFill>
              <a:latin typeface="a_BosaNova" panose="04030505020802020C04" pitchFamily="82" charset="-52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                                До новых творческих встреч!</a:t>
            </a:r>
            <a:endParaRPr lang="ru-RU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4059"/>
            <a:ext cx="7923855" cy="516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7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65" y="0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Принципы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-принцип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доступности;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Методы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-информационно- коммуникативная технология;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-игровая технология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 техническое обеспечение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проектор, столы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рисования песком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занятия учащиеся покажут уровень освоения программного материала и способов деятельности.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090"/>
            <a:ext cx="2481265" cy="1902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768475" cy="127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4439"/>
            <a:ext cx="7649038" cy="51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319" y="588854"/>
            <a:ext cx="539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_BosaNova" panose="04030505020802020C04" pitchFamily="82" charset="-52"/>
              </a:rPr>
              <a:t>Задание №1: Назовите фигуры</a:t>
            </a:r>
            <a:endParaRPr lang="ru-RU" sz="2800" b="1" dirty="0">
              <a:solidFill>
                <a:srgbClr val="C0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88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a_BosaNova" panose="04030505020802020C04" pitchFamily="82" charset="-52"/>
                <a:ea typeface="+mn-ea"/>
                <a:cs typeface="+mn-cs"/>
              </a:rPr>
              <a:t>Задание </a:t>
            </a:r>
            <a:r>
              <a:rPr lang="ru-RU" sz="2800" b="1" dirty="0" smtClean="0">
                <a:solidFill>
                  <a:srgbClr val="C00000"/>
                </a:solidFill>
                <a:latin typeface="a_BosaNova" panose="04030505020802020C04" pitchFamily="82" charset="-52"/>
                <a:ea typeface="+mn-ea"/>
                <a:cs typeface="+mn-cs"/>
              </a:rPr>
              <a:t>№2: </a:t>
            </a:r>
            <a:r>
              <a:rPr lang="ru-RU" sz="2800" b="1" dirty="0">
                <a:solidFill>
                  <a:srgbClr val="C00000"/>
                </a:solidFill>
                <a:latin typeface="a_BosaNova" panose="04030505020802020C04" pitchFamily="82" charset="-52"/>
                <a:ea typeface="+mn-ea"/>
                <a:cs typeface="+mn-cs"/>
              </a:rPr>
              <a:t>Назовите фигуры</a:t>
            </a:r>
            <a:br>
              <a:rPr lang="ru-RU" sz="2800" b="1" dirty="0">
                <a:solidFill>
                  <a:srgbClr val="C00000"/>
                </a:solidFill>
                <a:latin typeface="a_BosaNova" panose="04030505020802020C04" pitchFamily="82" charset="-52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820891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952" y="146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05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Задание 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№3: нарисуйте 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Рисунок. Какие фигуры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_BosaNova" panose="04030505020802020C04" pitchFamily="82" charset="-52"/>
              </a:rPr>
              <a:t>       используются ?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43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839" y="-35966"/>
            <a:ext cx="923983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548680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   Задание №4. </a:t>
            </a:r>
            <a:r>
              <a:rPr lang="ru-RU" sz="2800" b="1" dirty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нарисуйте </a:t>
            </a:r>
          </a:p>
          <a:p>
            <a:pPr lvl="0"/>
            <a:r>
              <a:rPr lang="ru-RU" sz="2800" b="1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   Рисунок</a:t>
            </a:r>
            <a:r>
              <a:rPr lang="ru-RU" sz="2800" b="1" dirty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. Какие фигуры </a:t>
            </a:r>
            <a:endParaRPr lang="ru-RU" sz="2800" b="1" dirty="0" smtClean="0">
              <a:solidFill>
                <a:srgbClr val="C0504D">
                  <a:lumMod val="40000"/>
                  <a:lumOff val="60000"/>
                </a:srgbClr>
              </a:solidFill>
              <a:latin typeface="a_BosaNova" panose="04030505020802020C04" pitchFamily="82" charset="-52"/>
            </a:endParaRPr>
          </a:p>
          <a:p>
            <a:pPr lvl="0"/>
            <a:r>
              <a:rPr lang="ru-RU" sz="2800" b="1" dirty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 </a:t>
            </a:r>
            <a:r>
              <a:rPr lang="ru-RU" sz="2800" b="1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      используются?</a:t>
            </a:r>
          </a:p>
          <a:p>
            <a:pPr lvl="0"/>
            <a:r>
              <a:rPr lang="ru-RU" sz="2800" b="1" dirty="0" smtClean="0">
                <a:solidFill>
                  <a:srgbClr val="C0504D">
                    <a:lumMod val="40000"/>
                    <a:lumOff val="60000"/>
                  </a:srgbClr>
                </a:solidFill>
                <a:latin typeface="a_BosaNova" panose="04030505020802020C04" pitchFamily="82" charset="-52"/>
              </a:rPr>
              <a:t>    Придумайте имя котам?</a:t>
            </a:r>
            <a:endParaRPr lang="ru-RU" sz="2800" b="1" dirty="0">
              <a:solidFill>
                <a:srgbClr val="C0504D">
                  <a:lumMod val="40000"/>
                  <a:lumOff val="60000"/>
                </a:srgbClr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2543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3783"/>
            <a:ext cx="6984777" cy="54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96" y="7078"/>
            <a:ext cx="9123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Задание №5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нарисуйте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Рисунок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. Какие фигуры </a:t>
            </a:r>
            <a:endParaRPr lang="ru-RU" sz="2800" b="1" dirty="0" smtClean="0">
              <a:solidFill>
                <a:srgbClr val="FF0000"/>
              </a:solidFill>
              <a:latin typeface="a_BosaNova" panose="04030505020802020C04" pitchFamily="82" charset="-52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используются ? Из какой сказки рисунок? Назовите всех героев сказки</a:t>
            </a:r>
            <a:endParaRPr lang="ru-RU" sz="2800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00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9836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560" y="1268760"/>
            <a:ext cx="5400600" cy="5472608"/>
          </a:xfrm>
          <a:prstGeom prst="rect">
            <a:avLst/>
          </a:prstGeom>
        </p:spPr>
      </p:pic>
      <p:pic>
        <p:nvPicPr>
          <p:cNvPr id="5122" name="Picture 2" descr="C:\Users\admin\Downloads\552_original —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1975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51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        Задание №6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нарисуйте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Рисунок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a_BosaNova" panose="04030505020802020C04" pitchFamily="82" charset="-52"/>
            </a:endParaRP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 Какие фигуры используются? куда полетит ваша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ракета? какие желания загадаете каждому лепестку?</a:t>
            </a:r>
            <a:endParaRPr lang="ru-RU" sz="2800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4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552_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80" y="980728"/>
            <a:ext cx="432819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4745"/>
            <a:ext cx="8656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№7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нарисуйте </a:t>
            </a:r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Рисунок. Какие фигуры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a_BosaNova" panose="04030505020802020C04" pitchFamily="82" charset="-52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_BosaNova" panose="04030505020802020C04" pitchFamily="82" charset="-52"/>
              </a:rPr>
              <a:t>используются ?</a:t>
            </a:r>
            <a:endParaRPr lang="ru-RU" sz="2800" b="1" dirty="0">
              <a:solidFill>
                <a:srgbClr val="FF0000"/>
              </a:solidFill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56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297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Задание №2: Назовите фигуры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2019-02-16T05:01:53Z</dcterms:created>
  <dcterms:modified xsi:type="dcterms:W3CDTF">2022-06-08T08:33:16Z</dcterms:modified>
</cp:coreProperties>
</file>